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2F802B-58FE-4A7A-B0B7-9D18995CC2B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A63474C-D106-467F-8B00-97D3EB62BAF4}">
      <dgm:prSet phldrT="[テキスト]"/>
      <dgm:spPr/>
      <dgm:t>
        <a:bodyPr/>
        <a:lstStyle/>
        <a:p>
          <a:r>
            <a:rPr kumimoji="1" lang="ja-JP" altLang="en-US" dirty="0" smtClean="0"/>
            <a:t>初回共通</a:t>
          </a:r>
          <a:endParaRPr kumimoji="1" lang="en-US" altLang="ja-JP" dirty="0" smtClean="0"/>
        </a:p>
        <a:p>
          <a:r>
            <a:rPr kumimoji="1" lang="ja-JP" altLang="en-US" dirty="0" smtClean="0"/>
            <a:t>（６０分）</a:t>
          </a:r>
          <a:endParaRPr kumimoji="1" lang="ja-JP" altLang="en-US" dirty="0"/>
        </a:p>
      </dgm:t>
    </dgm:pt>
    <dgm:pt modelId="{0BE009A5-4B43-46AA-86BA-C73F239FF324}" type="parTrans" cxnId="{08CD045C-58FB-42C9-804C-A65AE968FEDB}">
      <dgm:prSet/>
      <dgm:spPr/>
      <dgm:t>
        <a:bodyPr/>
        <a:lstStyle/>
        <a:p>
          <a:endParaRPr kumimoji="1" lang="ja-JP" altLang="en-US"/>
        </a:p>
      </dgm:t>
    </dgm:pt>
    <dgm:pt modelId="{D272E647-D1A9-4E28-AE14-1C05E78CF735}" type="sibTrans" cxnId="{08CD045C-58FB-42C9-804C-A65AE968FEDB}">
      <dgm:prSet/>
      <dgm:spPr/>
      <dgm:t>
        <a:bodyPr/>
        <a:lstStyle/>
        <a:p>
          <a:endParaRPr kumimoji="1" lang="ja-JP" altLang="en-US"/>
        </a:p>
      </dgm:t>
    </dgm:pt>
    <dgm:pt modelId="{39FE0DF5-0BC4-4185-9E9C-412B01EEDE38}">
      <dgm:prSet phldrT="[テキスト]"/>
      <dgm:spPr/>
      <dgm:t>
        <a:bodyPr/>
        <a:lstStyle/>
        <a:p>
          <a:r>
            <a:rPr kumimoji="1" lang="ja-JP" altLang="en-US" dirty="0" smtClean="0"/>
            <a:t>問診票記入</a:t>
          </a:r>
          <a:endParaRPr kumimoji="1" lang="ja-JP" altLang="en-US" dirty="0"/>
        </a:p>
      </dgm:t>
    </dgm:pt>
    <dgm:pt modelId="{D15DC4B9-258D-449B-929D-E4F63E991AB7}" type="parTrans" cxnId="{E6C42862-85B5-4E9D-AB67-10C8373A2E3D}">
      <dgm:prSet/>
      <dgm:spPr/>
      <dgm:t>
        <a:bodyPr/>
        <a:lstStyle/>
        <a:p>
          <a:endParaRPr kumimoji="1" lang="ja-JP" altLang="en-US"/>
        </a:p>
      </dgm:t>
    </dgm:pt>
    <dgm:pt modelId="{E635CA2A-D5F3-44E2-8DC0-25B6EECDF571}" type="sibTrans" cxnId="{E6C42862-85B5-4E9D-AB67-10C8373A2E3D}">
      <dgm:prSet/>
      <dgm:spPr/>
      <dgm:t>
        <a:bodyPr/>
        <a:lstStyle/>
        <a:p>
          <a:endParaRPr kumimoji="1" lang="ja-JP" altLang="en-US"/>
        </a:p>
      </dgm:t>
    </dgm:pt>
    <dgm:pt modelId="{98CABC5B-DE80-4F8A-A1EE-E00992710712}">
      <dgm:prSet phldrT="[テキスト]"/>
      <dgm:spPr/>
      <dgm:t>
        <a:bodyPr/>
        <a:lstStyle/>
        <a:p>
          <a:r>
            <a:rPr kumimoji="1" lang="ja-JP" altLang="en-US" dirty="0" smtClean="0"/>
            <a:t>レギュラー</a:t>
          </a:r>
          <a:endParaRPr kumimoji="1" lang="en-US" altLang="ja-JP" dirty="0" smtClean="0"/>
        </a:p>
        <a:p>
          <a:r>
            <a:rPr kumimoji="1" lang="ja-JP" altLang="en-US" dirty="0" smtClean="0"/>
            <a:t>（５０分）</a:t>
          </a:r>
          <a:endParaRPr kumimoji="1" lang="ja-JP" altLang="en-US" dirty="0"/>
        </a:p>
      </dgm:t>
    </dgm:pt>
    <dgm:pt modelId="{E05F5F83-08CA-4ED4-BF5F-656DC5BDE8AB}" type="parTrans" cxnId="{12105505-9A0E-4E09-87E6-AF907DBD5548}">
      <dgm:prSet/>
      <dgm:spPr/>
      <dgm:t>
        <a:bodyPr/>
        <a:lstStyle/>
        <a:p>
          <a:endParaRPr kumimoji="1" lang="ja-JP" altLang="en-US"/>
        </a:p>
      </dgm:t>
    </dgm:pt>
    <dgm:pt modelId="{69BB9689-B172-44BA-A46F-9C5908A7A17C}" type="sibTrans" cxnId="{12105505-9A0E-4E09-87E6-AF907DBD5548}">
      <dgm:prSet/>
      <dgm:spPr/>
      <dgm:t>
        <a:bodyPr/>
        <a:lstStyle/>
        <a:p>
          <a:endParaRPr kumimoji="1" lang="ja-JP" altLang="en-US"/>
        </a:p>
      </dgm:t>
    </dgm:pt>
    <dgm:pt modelId="{DCEFC6E3-D3D0-4F1A-8918-1A4A0498CADC}">
      <dgm:prSet phldrT="[テキスト]"/>
      <dgm:spPr/>
      <dgm:t>
        <a:bodyPr/>
        <a:lstStyle/>
        <a:p>
          <a:r>
            <a:rPr kumimoji="1" lang="ja-JP" altLang="en-US" dirty="0" smtClean="0"/>
            <a:t>２回目以降</a:t>
          </a:r>
          <a:endParaRPr kumimoji="1" lang="ja-JP" altLang="en-US" dirty="0"/>
        </a:p>
      </dgm:t>
    </dgm:pt>
    <dgm:pt modelId="{8355FC65-6B60-4849-BE60-35EAD186DA76}" type="parTrans" cxnId="{851894E4-4B65-42D0-94B4-A33079FBD427}">
      <dgm:prSet/>
      <dgm:spPr/>
      <dgm:t>
        <a:bodyPr/>
        <a:lstStyle/>
        <a:p>
          <a:endParaRPr kumimoji="1" lang="ja-JP" altLang="en-US"/>
        </a:p>
      </dgm:t>
    </dgm:pt>
    <dgm:pt modelId="{1CD7C6CF-564F-46A2-A5F2-FC3E32410EA9}" type="sibTrans" cxnId="{851894E4-4B65-42D0-94B4-A33079FBD427}">
      <dgm:prSet/>
      <dgm:spPr/>
      <dgm:t>
        <a:bodyPr/>
        <a:lstStyle/>
        <a:p>
          <a:endParaRPr kumimoji="1" lang="ja-JP" altLang="en-US"/>
        </a:p>
      </dgm:t>
    </dgm:pt>
    <dgm:pt modelId="{432F8575-7CBE-4099-8964-B55A771B9681}">
      <dgm:prSet phldrT="[テキスト]"/>
      <dgm:spPr/>
      <dgm:t>
        <a:bodyPr/>
        <a:lstStyle/>
        <a:p>
          <a:r>
            <a:rPr kumimoji="1" lang="ja-JP" altLang="en-US" dirty="0" smtClean="0"/>
            <a:t>経過確認</a:t>
          </a:r>
          <a:endParaRPr kumimoji="1" lang="ja-JP" altLang="en-US" dirty="0"/>
        </a:p>
      </dgm:t>
    </dgm:pt>
    <dgm:pt modelId="{5954045C-A484-4B2D-8949-42D828F74E8C}" type="parTrans" cxnId="{AA48E56E-579A-4810-A158-8DE6B1B764D8}">
      <dgm:prSet/>
      <dgm:spPr/>
      <dgm:t>
        <a:bodyPr/>
        <a:lstStyle/>
        <a:p>
          <a:endParaRPr kumimoji="1" lang="ja-JP" altLang="en-US"/>
        </a:p>
      </dgm:t>
    </dgm:pt>
    <dgm:pt modelId="{3B4B8DC6-908E-48B6-B1FE-12CD445C5702}" type="sibTrans" cxnId="{AA48E56E-579A-4810-A158-8DE6B1B764D8}">
      <dgm:prSet/>
      <dgm:spPr/>
      <dgm:t>
        <a:bodyPr/>
        <a:lstStyle/>
        <a:p>
          <a:endParaRPr kumimoji="1" lang="ja-JP" altLang="en-US"/>
        </a:p>
      </dgm:t>
    </dgm:pt>
    <dgm:pt modelId="{71FD5047-9DD3-4BC9-9EF6-DF7CC823B4EC}">
      <dgm:prSet phldrT="[テキスト]"/>
      <dgm:spPr/>
      <dgm:t>
        <a:bodyPr/>
        <a:lstStyle/>
        <a:p>
          <a:r>
            <a:rPr kumimoji="1" lang="ja-JP" altLang="en-US" dirty="0" smtClean="0"/>
            <a:t>ロング</a:t>
          </a:r>
          <a:endParaRPr kumimoji="1" lang="en-US" altLang="ja-JP" dirty="0" smtClean="0"/>
        </a:p>
        <a:p>
          <a:r>
            <a:rPr kumimoji="1" lang="ja-JP" altLang="en-US" dirty="0" smtClean="0"/>
            <a:t>（９０分）</a:t>
          </a:r>
          <a:endParaRPr kumimoji="1" lang="ja-JP" altLang="en-US" dirty="0"/>
        </a:p>
      </dgm:t>
    </dgm:pt>
    <dgm:pt modelId="{9404D3EF-E0C4-4E03-BAF4-E6EF6A2B770C}" type="parTrans" cxnId="{72140FC1-51C1-4775-A53A-F9483F094238}">
      <dgm:prSet/>
      <dgm:spPr/>
      <dgm:t>
        <a:bodyPr/>
        <a:lstStyle/>
        <a:p>
          <a:endParaRPr kumimoji="1" lang="ja-JP" altLang="en-US"/>
        </a:p>
      </dgm:t>
    </dgm:pt>
    <dgm:pt modelId="{EDDBC07C-2E5B-486F-A83F-175820EECED8}" type="sibTrans" cxnId="{72140FC1-51C1-4775-A53A-F9483F094238}">
      <dgm:prSet/>
      <dgm:spPr/>
      <dgm:t>
        <a:bodyPr/>
        <a:lstStyle/>
        <a:p>
          <a:endParaRPr kumimoji="1" lang="ja-JP" altLang="en-US"/>
        </a:p>
      </dgm:t>
    </dgm:pt>
    <dgm:pt modelId="{BAF30DC7-2333-4FA2-8976-71F4135483AA}">
      <dgm:prSet phldrT="[テキスト]"/>
      <dgm:spPr/>
      <dgm:t>
        <a:bodyPr/>
        <a:lstStyle/>
        <a:p>
          <a:r>
            <a:rPr kumimoji="1" lang="ja-JP" altLang="en-US" dirty="0" smtClean="0"/>
            <a:t>２回目以降</a:t>
          </a:r>
          <a:endParaRPr kumimoji="1" lang="ja-JP" altLang="en-US" dirty="0"/>
        </a:p>
      </dgm:t>
    </dgm:pt>
    <dgm:pt modelId="{81EC9047-6510-4C8B-B67B-416C784C544A}" type="parTrans" cxnId="{F337B7D4-EC91-4D56-B698-46448B736E2D}">
      <dgm:prSet/>
      <dgm:spPr/>
      <dgm:t>
        <a:bodyPr/>
        <a:lstStyle/>
        <a:p>
          <a:endParaRPr kumimoji="1" lang="ja-JP" altLang="en-US"/>
        </a:p>
      </dgm:t>
    </dgm:pt>
    <dgm:pt modelId="{4087B9E6-5642-4DE7-B2FD-C6F2887B29FF}" type="sibTrans" cxnId="{F337B7D4-EC91-4D56-B698-46448B736E2D}">
      <dgm:prSet/>
      <dgm:spPr/>
      <dgm:t>
        <a:bodyPr/>
        <a:lstStyle/>
        <a:p>
          <a:endParaRPr kumimoji="1" lang="ja-JP" altLang="en-US"/>
        </a:p>
      </dgm:t>
    </dgm:pt>
    <dgm:pt modelId="{43471603-E831-4BEE-A02F-E591AAB852B1}">
      <dgm:prSet phldrT="[テキスト]"/>
      <dgm:spPr/>
      <dgm:t>
        <a:bodyPr/>
        <a:lstStyle/>
        <a:p>
          <a:r>
            <a:rPr kumimoji="1" lang="ja-JP" altLang="en-US" dirty="0" smtClean="0"/>
            <a:t>経過観察</a:t>
          </a:r>
          <a:endParaRPr kumimoji="1" lang="ja-JP" altLang="en-US" dirty="0"/>
        </a:p>
      </dgm:t>
    </dgm:pt>
    <dgm:pt modelId="{A3A33D2F-5699-4915-B1E4-68575B5106E1}" type="parTrans" cxnId="{5DAC595A-40CA-4992-B8D1-CC3AA73C1F99}">
      <dgm:prSet/>
      <dgm:spPr/>
      <dgm:t>
        <a:bodyPr/>
        <a:lstStyle/>
        <a:p>
          <a:endParaRPr kumimoji="1" lang="ja-JP" altLang="en-US"/>
        </a:p>
      </dgm:t>
    </dgm:pt>
    <dgm:pt modelId="{4FBCE971-008F-40E3-9FE1-33A7452A148F}" type="sibTrans" cxnId="{5DAC595A-40CA-4992-B8D1-CC3AA73C1F99}">
      <dgm:prSet/>
      <dgm:spPr/>
      <dgm:t>
        <a:bodyPr/>
        <a:lstStyle/>
        <a:p>
          <a:endParaRPr kumimoji="1" lang="ja-JP" altLang="en-US"/>
        </a:p>
      </dgm:t>
    </dgm:pt>
    <dgm:pt modelId="{D2D7B333-5882-4DED-8851-AA214E3B7262}">
      <dgm:prSet phldrT="[テキスト]"/>
      <dgm:spPr/>
      <dgm:t>
        <a:bodyPr/>
        <a:lstStyle/>
        <a:p>
          <a:r>
            <a:rPr kumimoji="1" lang="ja-JP" altLang="en-US" dirty="0" smtClean="0"/>
            <a:t>問診カウンセリング</a:t>
          </a:r>
          <a:endParaRPr kumimoji="1" lang="ja-JP" altLang="en-US" dirty="0"/>
        </a:p>
      </dgm:t>
    </dgm:pt>
    <dgm:pt modelId="{E59218ED-B9FD-41A5-BE68-3F2D9EE16F14}" type="parTrans" cxnId="{1AF9DF56-3896-46C0-9251-DB9304484340}">
      <dgm:prSet/>
      <dgm:spPr/>
      <dgm:t>
        <a:bodyPr/>
        <a:lstStyle/>
        <a:p>
          <a:endParaRPr kumimoji="1" lang="ja-JP" altLang="en-US"/>
        </a:p>
      </dgm:t>
    </dgm:pt>
    <dgm:pt modelId="{87A1F43C-58A1-4CF8-897E-E62224371504}" type="sibTrans" cxnId="{1AF9DF56-3896-46C0-9251-DB9304484340}">
      <dgm:prSet/>
      <dgm:spPr/>
      <dgm:t>
        <a:bodyPr/>
        <a:lstStyle/>
        <a:p>
          <a:endParaRPr kumimoji="1" lang="ja-JP" altLang="en-US"/>
        </a:p>
      </dgm:t>
    </dgm:pt>
    <dgm:pt modelId="{DAD4418B-3C79-4FF0-B224-4F50D5D02D66}">
      <dgm:prSet phldrT="[テキスト]"/>
      <dgm:spPr/>
      <dgm:t>
        <a:bodyPr/>
        <a:lstStyle/>
        <a:p>
          <a:r>
            <a:rPr kumimoji="1" lang="ja-JP" altLang="en-US" dirty="0" smtClean="0"/>
            <a:t>検査</a:t>
          </a:r>
          <a:endParaRPr kumimoji="1" lang="ja-JP" altLang="en-US" dirty="0"/>
        </a:p>
      </dgm:t>
    </dgm:pt>
    <dgm:pt modelId="{47978BCD-5572-4279-8948-A640302D1254}" type="parTrans" cxnId="{B071F512-5655-468C-BDF2-121EBAC4225F}">
      <dgm:prSet/>
      <dgm:spPr/>
      <dgm:t>
        <a:bodyPr/>
        <a:lstStyle/>
        <a:p>
          <a:endParaRPr kumimoji="1" lang="ja-JP" altLang="en-US"/>
        </a:p>
      </dgm:t>
    </dgm:pt>
    <dgm:pt modelId="{7C78789D-464E-4520-88F1-18CBFDA78FF1}" type="sibTrans" cxnId="{B071F512-5655-468C-BDF2-121EBAC4225F}">
      <dgm:prSet/>
      <dgm:spPr/>
      <dgm:t>
        <a:bodyPr/>
        <a:lstStyle/>
        <a:p>
          <a:endParaRPr kumimoji="1" lang="ja-JP" altLang="en-US"/>
        </a:p>
      </dgm:t>
    </dgm:pt>
    <dgm:pt modelId="{F811886D-C618-47A6-B2EB-CD47C2E8370A}">
      <dgm:prSet phldrT="[テキスト]"/>
      <dgm:spPr/>
      <dgm:t>
        <a:bodyPr/>
        <a:lstStyle/>
        <a:p>
          <a:r>
            <a:rPr kumimoji="1" lang="ja-JP" altLang="en-US" dirty="0" smtClean="0"/>
            <a:t>鍼灸治療</a:t>
          </a:r>
          <a:endParaRPr kumimoji="1" lang="ja-JP" altLang="en-US" dirty="0"/>
        </a:p>
      </dgm:t>
    </dgm:pt>
    <dgm:pt modelId="{DE693353-C31B-4493-AF65-26DE34CB29AB}" type="parTrans" cxnId="{91157CDC-921A-498B-832E-F981E5F6AD08}">
      <dgm:prSet/>
      <dgm:spPr/>
      <dgm:t>
        <a:bodyPr/>
        <a:lstStyle/>
        <a:p>
          <a:endParaRPr kumimoji="1" lang="ja-JP" altLang="en-US"/>
        </a:p>
      </dgm:t>
    </dgm:pt>
    <dgm:pt modelId="{AF1740A6-F818-4CB3-99D0-F42B745E7FD5}" type="sibTrans" cxnId="{91157CDC-921A-498B-832E-F981E5F6AD08}">
      <dgm:prSet/>
      <dgm:spPr/>
      <dgm:t>
        <a:bodyPr/>
        <a:lstStyle/>
        <a:p>
          <a:endParaRPr kumimoji="1" lang="ja-JP" altLang="en-US"/>
        </a:p>
      </dgm:t>
    </dgm:pt>
    <dgm:pt modelId="{76012114-D1F3-49AF-9E05-A90271C0C77A}">
      <dgm:prSet phldrT="[テキスト]"/>
      <dgm:spPr/>
      <dgm:t>
        <a:bodyPr/>
        <a:lstStyle/>
        <a:p>
          <a:r>
            <a:rPr kumimoji="1" lang="ja-JP" altLang="en-US" dirty="0" smtClean="0"/>
            <a:t>効果確認</a:t>
          </a:r>
          <a:endParaRPr kumimoji="1" lang="ja-JP" altLang="en-US" dirty="0"/>
        </a:p>
      </dgm:t>
    </dgm:pt>
    <dgm:pt modelId="{2B2ECE9E-6558-4DC6-BBB9-426F54C39AAB}" type="parTrans" cxnId="{6F0D2A1B-B952-42D5-84C5-BF82136C4D34}">
      <dgm:prSet/>
      <dgm:spPr/>
      <dgm:t>
        <a:bodyPr/>
        <a:lstStyle/>
        <a:p>
          <a:endParaRPr kumimoji="1" lang="ja-JP" altLang="en-US"/>
        </a:p>
      </dgm:t>
    </dgm:pt>
    <dgm:pt modelId="{EF414DEB-F488-41D2-AE6A-F47DDDE36FD0}" type="sibTrans" cxnId="{6F0D2A1B-B952-42D5-84C5-BF82136C4D34}">
      <dgm:prSet/>
      <dgm:spPr/>
      <dgm:t>
        <a:bodyPr/>
        <a:lstStyle/>
        <a:p>
          <a:endParaRPr kumimoji="1" lang="ja-JP" altLang="en-US"/>
        </a:p>
      </dgm:t>
    </dgm:pt>
    <dgm:pt modelId="{EF13E6B1-E107-46D2-AA70-DA20355F153D}">
      <dgm:prSet phldrT="[テキスト]"/>
      <dgm:spPr/>
      <dgm:t>
        <a:bodyPr/>
        <a:lstStyle/>
        <a:p>
          <a:r>
            <a:rPr kumimoji="1" lang="ja-JP" altLang="en-US" dirty="0" smtClean="0"/>
            <a:t>鍼灸治療</a:t>
          </a:r>
          <a:endParaRPr kumimoji="1" lang="ja-JP" altLang="en-US" dirty="0"/>
        </a:p>
      </dgm:t>
    </dgm:pt>
    <dgm:pt modelId="{AD408EFC-7054-4B1A-829F-72B88848CEBB}" type="parTrans" cxnId="{AFAC1E02-BEE4-4528-85DF-214B15D381C9}">
      <dgm:prSet/>
      <dgm:spPr/>
      <dgm:t>
        <a:bodyPr/>
        <a:lstStyle/>
        <a:p>
          <a:endParaRPr kumimoji="1" lang="ja-JP" altLang="en-US"/>
        </a:p>
      </dgm:t>
    </dgm:pt>
    <dgm:pt modelId="{C6392604-1FC7-4685-A0A9-BD38F2123466}" type="sibTrans" cxnId="{AFAC1E02-BEE4-4528-85DF-214B15D381C9}">
      <dgm:prSet/>
      <dgm:spPr/>
      <dgm:t>
        <a:bodyPr/>
        <a:lstStyle/>
        <a:p>
          <a:endParaRPr kumimoji="1" lang="ja-JP" altLang="en-US"/>
        </a:p>
      </dgm:t>
    </dgm:pt>
    <dgm:pt modelId="{C9F0E755-DDC4-4B54-846C-2EF3A599A477}">
      <dgm:prSet phldrT="[テキスト]"/>
      <dgm:spPr/>
      <dgm:t>
        <a:bodyPr/>
        <a:lstStyle/>
        <a:p>
          <a:r>
            <a:rPr kumimoji="1" lang="ja-JP" altLang="en-US" dirty="0" smtClean="0"/>
            <a:t>問診カウンセリング</a:t>
          </a:r>
          <a:endParaRPr kumimoji="1" lang="ja-JP" altLang="en-US" dirty="0"/>
        </a:p>
      </dgm:t>
    </dgm:pt>
    <dgm:pt modelId="{3741AC34-E9E8-4FDF-9D3B-5F923307739F}" type="parTrans" cxnId="{2DDB8CCE-C626-4E5D-A094-F33FE5B5AB85}">
      <dgm:prSet/>
      <dgm:spPr/>
      <dgm:t>
        <a:bodyPr/>
        <a:lstStyle/>
        <a:p>
          <a:endParaRPr kumimoji="1" lang="ja-JP" altLang="en-US"/>
        </a:p>
      </dgm:t>
    </dgm:pt>
    <dgm:pt modelId="{BA8BC84A-C43D-4152-98C1-078751475779}" type="sibTrans" cxnId="{2DDB8CCE-C626-4E5D-A094-F33FE5B5AB85}">
      <dgm:prSet/>
      <dgm:spPr/>
      <dgm:t>
        <a:bodyPr/>
        <a:lstStyle/>
        <a:p>
          <a:endParaRPr kumimoji="1" lang="ja-JP" altLang="en-US"/>
        </a:p>
      </dgm:t>
    </dgm:pt>
    <dgm:pt modelId="{1070FA8D-D0EE-49FD-8DF0-5C83603002BC}">
      <dgm:prSet phldrT="[テキスト]"/>
      <dgm:spPr/>
      <dgm:t>
        <a:bodyPr/>
        <a:lstStyle/>
        <a:p>
          <a:r>
            <a:rPr kumimoji="1" lang="ja-JP" altLang="en-US" dirty="0" smtClean="0"/>
            <a:t>検査</a:t>
          </a:r>
          <a:endParaRPr kumimoji="1" lang="ja-JP" altLang="en-US" dirty="0"/>
        </a:p>
      </dgm:t>
    </dgm:pt>
    <dgm:pt modelId="{79438A43-7FF1-4963-997A-7DA6E36BE204}" type="parTrans" cxnId="{DC2307A2-5BF3-418D-8E1C-5BC4BEDD0063}">
      <dgm:prSet/>
      <dgm:spPr/>
      <dgm:t>
        <a:bodyPr/>
        <a:lstStyle/>
        <a:p>
          <a:endParaRPr kumimoji="1" lang="ja-JP" altLang="en-US"/>
        </a:p>
      </dgm:t>
    </dgm:pt>
    <dgm:pt modelId="{13EF8421-7251-44C2-83BA-1AD017C616B3}" type="sibTrans" cxnId="{DC2307A2-5BF3-418D-8E1C-5BC4BEDD0063}">
      <dgm:prSet/>
      <dgm:spPr/>
      <dgm:t>
        <a:bodyPr/>
        <a:lstStyle/>
        <a:p>
          <a:endParaRPr kumimoji="1" lang="ja-JP" altLang="en-US"/>
        </a:p>
      </dgm:t>
    </dgm:pt>
    <dgm:pt modelId="{BA6A6C3E-7F90-4BF3-AA75-6E291DA4DC8B}">
      <dgm:prSet phldrT="[テキスト]"/>
      <dgm:spPr/>
      <dgm:t>
        <a:bodyPr/>
        <a:lstStyle/>
        <a:p>
          <a:r>
            <a:rPr kumimoji="1" lang="ja-JP" altLang="en-US" dirty="0" smtClean="0"/>
            <a:t>鍼灸治療</a:t>
          </a:r>
          <a:endParaRPr kumimoji="1" lang="ja-JP" altLang="en-US" dirty="0"/>
        </a:p>
      </dgm:t>
    </dgm:pt>
    <dgm:pt modelId="{7ADED753-1C27-47B3-BB9F-4C40D08496BA}" type="parTrans" cxnId="{1A4458A6-E6E6-45AC-9789-28C05ECB02CA}">
      <dgm:prSet/>
      <dgm:spPr/>
      <dgm:t>
        <a:bodyPr/>
        <a:lstStyle/>
        <a:p>
          <a:endParaRPr kumimoji="1" lang="ja-JP" altLang="en-US"/>
        </a:p>
      </dgm:t>
    </dgm:pt>
    <dgm:pt modelId="{E1EFCE78-4120-467D-9170-EAB8E0D3DBD1}" type="sibTrans" cxnId="{1A4458A6-E6E6-45AC-9789-28C05ECB02CA}">
      <dgm:prSet/>
      <dgm:spPr/>
      <dgm:t>
        <a:bodyPr/>
        <a:lstStyle/>
        <a:p>
          <a:endParaRPr kumimoji="1" lang="ja-JP" altLang="en-US"/>
        </a:p>
      </dgm:t>
    </dgm:pt>
    <dgm:pt modelId="{E2F2706E-0176-4271-9FD1-14FB4B31C57F}">
      <dgm:prSet phldrT="[テキスト]"/>
      <dgm:spPr/>
      <dgm:t>
        <a:bodyPr/>
        <a:lstStyle/>
        <a:p>
          <a:r>
            <a:rPr kumimoji="1" lang="ja-JP" altLang="en-US" dirty="0" smtClean="0"/>
            <a:t>効果確認</a:t>
          </a:r>
          <a:endParaRPr kumimoji="1" lang="ja-JP" altLang="en-US" dirty="0"/>
        </a:p>
      </dgm:t>
    </dgm:pt>
    <dgm:pt modelId="{437CC4FD-4AFF-4494-B582-F16FFC400A74}" type="parTrans" cxnId="{208E485D-5AE7-461E-B090-4D5E126D65DB}">
      <dgm:prSet/>
      <dgm:spPr/>
      <dgm:t>
        <a:bodyPr/>
        <a:lstStyle/>
        <a:p>
          <a:endParaRPr kumimoji="1" lang="ja-JP" altLang="en-US"/>
        </a:p>
      </dgm:t>
    </dgm:pt>
    <dgm:pt modelId="{E76491B3-B330-4166-B9D4-DCFD88CE77DA}" type="sibTrans" cxnId="{208E485D-5AE7-461E-B090-4D5E126D65DB}">
      <dgm:prSet/>
      <dgm:spPr/>
      <dgm:t>
        <a:bodyPr/>
        <a:lstStyle/>
        <a:p>
          <a:endParaRPr kumimoji="1" lang="ja-JP" altLang="en-US"/>
        </a:p>
      </dgm:t>
    </dgm:pt>
    <dgm:pt modelId="{AA07B9A6-7A76-4F4D-B3F1-FD212BA6B81F}">
      <dgm:prSet phldrT="[テキスト]"/>
      <dgm:spPr/>
      <dgm:t>
        <a:bodyPr/>
        <a:lstStyle/>
        <a:p>
          <a:r>
            <a:rPr kumimoji="1" lang="ja-JP" altLang="en-US" dirty="0" smtClean="0"/>
            <a:t>効果確認</a:t>
          </a:r>
          <a:endParaRPr kumimoji="1" lang="ja-JP" altLang="en-US" dirty="0"/>
        </a:p>
      </dgm:t>
    </dgm:pt>
    <dgm:pt modelId="{03721DB0-C166-447C-A037-B2FB6AABA51C}" type="parTrans" cxnId="{220FD985-D053-4AE4-A936-B8BAED64B406}">
      <dgm:prSet/>
      <dgm:spPr/>
      <dgm:t>
        <a:bodyPr/>
        <a:lstStyle/>
        <a:p>
          <a:endParaRPr kumimoji="1" lang="ja-JP" altLang="en-US"/>
        </a:p>
      </dgm:t>
    </dgm:pt>
    <dgm:pt modelId="{67B9C9B9-6B1C-4360-B66C-416C001A2811}" type="sibTrans" cxnId="{220FD985-D053-4AE4-A936-B8BAED64B406}">
      <dgm:prSet/>
      <dgm:spPr/>
      <dgm:t>
        <a:bodyPr/>
        <a:lstStyle/>
        <a:p>
          <a:endParaRPr kumimoji="1" lang="ja-JP" altLang="en-US"/>
        </a:p>
      </dgm:t>
    </dgm:pt>
    <dgm:pt modelId="{1207D6C4-2391-4253-BC38-E5A742D48913}" type="pres">
      <dgm:prSet presAssocID="{472F802B-58FE-4A7A-B0B7-9D18995CC2BE}" presName="Name0" presStyleCnt="0">
        <dgm:presLayoutVars>
          <dgm:dir/>
          <dgm:animLvl val="lvl"/>
          <dgm:resizeHandles val="exact"/>
        </dgm:presLayoutVars>
      </dgm:prSet>
      <dgm:spPr/>
    </dgm:pt>
    <dgm:pt modelId="{ECB50B14-0B8E-456B-B756-ACD072011E70}" type="pres">
      <dgm:prSet presAssocID="{8A63474C-D106-467F-8B00-97D3EB62BAF4}" presName="composite" presStyleCnt="0"/>
      <dgm:spPr/>
    </dgm:pt>
    <dgm:pt modelId="{5EEF3A16-E7EE-42A9-B98B-56FDB33708B7}" type="pres">
      <dgm:prSet presAssocID="{8A63474C-D106-467F-8B00-97D3EB62BAF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36430A5-2930-48B5-A3E8-675446A6BF5B}" type="pres">
      <dgm:prSet presAssocID="{8A63474C-D106-467F-8B00-97D3EB62BAF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EB1B621-A58B-47F8-9421-D5ED114287DF}" type="pres">
      <dgm:prSet presAssocID="{D272E647-D1A9-4E28-AE14-1C05E78CF735}" presName="space" presStyleCnt="0"/>
      <dgm:spPr/>
    </dgm:pt>
    <dgm:pt modelId="{01C997C5-4357-4490-898F-326652F72983}" type="pres">
      <dgm:prSet presAssocID="{98CABC5B-DE80-4F8A-A1EE-E00992710712}" presName="composite" presStyleCnt="0"/>
      <dgm:spPr/>
    </dgm:pt>
    <dgm:pt modelId="{CBFFE47A-9827-486A-BA79-02733F59B753}" type="pres">
      <dgm:prSet presAssocID="{98CABC5B-DE80-4F8A-A1EE-E0099271071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69D4BB5-75F4-4054-8907-692BFA380FCC}" type="pres">
      <dgm:prSet presAssocID="{98CABC5B-DE80-4F8A-A1EE-E00992710712}" presName="desTx" presStyleLbl="alignAccFollowNode1" presStyleIdx="1" presStyleCnt="3">
        <dgm:presLayoutVars>
          <dgm:bulletEnabled val="1"/>
        </dgm:presLayoutVars>
      </dgm:prSet>
      <dgm:spPr/>
    </dgm:pt>
    <dgm:pt modelId="{7F46AA52-1EC3-4F8F-8278-05C11E68B1FC}" type="pres">
      <dgm:prSet presAssocID="{69BB9689-B172-44BA-A46F-9C5908A7A17C}" presName="space" presStyleCnt="0"/>
      <dgm:spPr/>
    </dgm:pt>
    <dgm:pt modelId="{577506AD-067F-4BE9-9EB7-F034AE4C82E8}" type="pres">
      <dgm:prSet presAssocID="{71FD5047-9DD3-4BC9-9EF6-DF7CC823B4EC}" presName="composite" presStyleCnt="0"/>
      <dgm:spPr/>
    </dgm:pt>
    <dgm:pt modelId="{641FFF67-1BA7-479D-9BEF-56C2F33833C7}" type="pres">
      <dgm:prSet presAssocID="{71FD5047-9DD3-4BC9-9EF6-DF7CC823B4E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9BE9F76-5DE4-4F81-9810-7CC3E78785AD}" type="pres">
      <dgm:prSet presAssocID="{71FD5047-9DD3-4BC9-9EF6-DF7CC823B4E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DAC595A-40CA-4992-B8D1-CC3AA73C1F99}" srcId="{71FD5047-9DD3-4BC9-9EF6-DF7CC823B4EC}" destId="{43471603-E831-4BEE-A02F-E591AAB852B1}" srcOrd="1" destOrd="0" parTransId="{A3A33D2F-5699-4915-B1E4-68575B5106E1}" sibTransId="{4FBCE971-008F-40E3-9FE1-33A7452A148F}"/>
    <dgm:cxn modelId="{2DDB8CCE-C626-4E5D-A094-F33FE5B5AB85}" srcId="{71FD5047-9DD3-4BC9-9EF6-DF7CC823B4EC}" destId="{C9F0E755-DDC4-4B54-846C-2EF3A599A477}" srcOrd="2" destOrd="0" parTransId="{3741AC34-E9E8-4FDF-9D3B-5F923307739F}" sibTransId="{BA8BC84A-C43D-4152-98C1-078751475779}"/>
    <dgm:cxn modelId="{F75DC575-0617-4DDE-A4F4-5B8903222ACF}" type="presOf" srcId="{472F802B-58FE-4A7A-B0B7-9D18995CC2BE}" destId="{1207D6C4-2391-4253-BC38-E5A742D48913}" srcOrd="0" destOrd="0" presId="urn:microsoft.com/office/officeart/2005/8/layout/hList1"/>
    <dgm:cxn modelId="{6F0D2A1B-B952-42D5-84C5-BF82136C4D34}" srcId="{8A63474C-D106-467F-8B00-97D3EB62BAF4}" destId="{76012114-D1F3-49AF-9E05-A90271C0C77A}" srcOrd="4" destOrd="0" parTransId="{2B2ECE9E-6558-4DC6-BBB9-426F54C39AAB}" sibTransId="{EF414DEB-F488-41D2-AE6A-F47DDDE36FD0}"/>
    <dgm:cxn modelId="{AFAC1E02-BEE4-4528-85DF-214B15D381C9}" srcId="{98CABC5B-DE80-4F8A-A1EE-E00992710712}" destId="{EF13E6B1-E107-46D2-AA70-DA20355F153D}" srcOrd="2" destOrd="0" parTransId="{AD408EFC-7054-4B1A-829F-72B88848CEBB}" sibTransId="{C6392604-1FC7-4685-A0A9-BD38F2123466}"/>
    <dgm:cxn modelId="{1C8C2F0C-582A-4788-B8FD-A842CF57A559}" type="presOf" srcId="{98CABC5B-DE80-4F8A-A1EE-E00992710712}" destId="{CBFFE47A-9827-486A-BA79-02733F59B753}" srcOrd="0" destOrd="0" presId="urn:microsoft.com/office/officeart/2005/8/layout/hList1"/>
    <dgm:cxn modelId="{34037307-5CB7-41D7-9A76-8676712B5131}" type="presOf" srcId="{71FD5047-9DD3-4BC9-9EF6-DF7CC823B4EC}" destId="{641FFF67-1BA7-479D-9BEF-56C2F33833C7}" srcOrd="0" destOrd="0" presId="urn:microsoft.com/office/officeart/2005/8/layout/hList1"/>
    <dgm:cxn modelId="{72140FC1-51C1-4775-A53A-F9483F094238}" srcId="{472F802B-58FE-4A7A-B0B7-9D18995CC2BE}" destId="{71FD5047-9DD3-4BC9-9EF6-DF7CC823B4EC}" srcOrd="2" destOrd="0" parTransId="{9404D3EF-E0C4-4E03-BAF4-E6EF6A2B770C}" sibTransId="{EDDBC07C-2E5B-486F-A83F-175820EECED8}"/>
    <dgm:cxn modelId="{41BCF8F2-7732-40E4-BD2C-F31D0E22D6D6}" type="presOf" srcId="{EF13E6B1-E107-46D2-AA70-DA20355F153D}" destId="{669D4BB5-75F4-4054-8907-692BFA380FCC}" srcOrd="0" destOrd="2" presId="urn:microsoft.com/office/officeart/2005/8/layout/hList1"/>
    <dgm:cxn modelId="{904FDEC1-9125-4958-98F9-4FD1A04AD256}" type="presOf" srcId="{39FE0DF5-0BC4-4185-9E9C-412B01EEDE38}" destId="{936430A5-2930-48B5-A3E8-675446A6BF5B}" srcOrd="0" destOrd="0" presId="urn:microsoft.com/office/officeart/2005/8/layout/hList1"/>
    <dgm:cxn modelId="{B071F512-5655-468C-BDF2-121EBAC4225F}" srcId="{8A63474C-D106-467F-8B00-97D3EB62BAF4}" destId="{DAD4418B-3C79-4FF0-B224-4F50D5D02D66}" srcOrd="2" destOrd="0" parTransId="{47978BCD-5572-4279-8948-A640302D1254}" sibTransId="{7C78789D-464E-4520-88F1-18CBFDA78FF1}"/>
    <dgm:cxn modelId="{AA48E56E-579A-4810-A158-8DE6B1B764D8}" srcId="{98CABC5B-DE80-4F8A-A1EE-E00992710712}" destId="{432F8575-7CBE-4099-8964-B55A771B9681}" srcOrd="1" destOrd="0" parTransId="{5954045C-A484-4B2D-8949-42D828F74E8C}" sibTransId="{3B4B8DC6-908E-48B6-B1FE-12CD445C5702}"/>
    <dgm:cxn modelId="{1A4458A6-E6E6-45AC-9789-28C05ECB02CA}" srcId="{71FD5047-9DD3-4BC9-9EF6-DF7CC823B4EC}" destId="{BA6A6C3E-7F90-4BF3-AA75-6E291DA4DC8B}" srcOrd="4" destOrd="0" parTransId="{7ADED753-1C27-47B3-BB9F-4C40D08496BA}" sibTransId="{E1EFCE78-4120-467D-9170-EAB8E0D3DBD1}"/>
    <dgm:cxn modelId="{220FD985-D053-4AE4-A936-B8BAED64B406}" srcId="{98CABC5B-DE80-4F8A-A1EE-E00992710712}" destId="{AA07B9A6-7A76-4F4D-B3F1-FD212BA6B81F}" srcOrd="3" destOrd="0" parTransId="{03721DB0-C166-447C-A037-B2FB6AABA51C}" sibTransId="{67B9C9B9-6B1C-4360-B66C-416C001A2811}"/>
    <dgm:cxn modelId="{CAE6AF57-87EB-4178-8B01-3B0D9B24BA22}" type="presOf" srcId="{8A63474C-D106-467F-8B00-97D3EB62BAF4}" destId="{5EEF3A16-E7EE-42A9-B98B-56FDB33708B7}" srcOrd="0" destOrd="0" presId="urn:microsoft.com/office/officeart/2005/8/layout/hList1"/>
    <dgm:cxn modelId="{12105505-9A0E-4E09-87E6-AF907DBD5548}" srcId="{472F802B-58FE-4A7A-B0B7-9D18995CC2BE}" destId="{98CABC5B-DE80-4F8A-A1EE-E00992710712}" srcOrd="1" destOrd="0" parTransId="{E05F5F83-08CA-4ED4-BF5F-656DC5BDE8AB}" sibTransId="{69BB9689-B172-44BA-A46F-9C5908A7A17C}"/>
    <dgm:cxn modelId="{41618538-A80D-461D-B33D-4BF72BFB8475}" type="presOf" srcId="{DAD4418B-3C79-4FF0-B224-4F50D5D02D66}" destId="{936430A5-2930-48B5-A3E8-675446A6BF5B}" srcOrd="0" destOrd="2" presId="urn:microsoft.com/office/officeart/2005/8/layout/hList1"/>
    <dgm:cxn modelId="{08CD045C-58FB-42C9-804C-A65AE968FEDB}" srcId="{472F802B-58FE-4A7A-B0B7-9D18995CC2BE}" destId="{8A63474C-D106-467F-8B00-97D3EB62BAF4}" srcOrd="0" destOrd="0" parTransId="{0BE009A5-4B43-46AA-86BA-C73F239FF324}" sibTransId="{D272E647-D1A9-4E28-AE14-1C05E78CF735}"/>
    <dgm:cxn modelId="{09823479-035C-4A20-B4F4-2DC2AC38A27D}" type="presOf" srcId="{432F8575-7CBE-4099-8964-B55A771B9681}" destId="{669D4BB5-75F4-4054-8907-692BFA380FCC}" srcOrd="0" destOrd="1" presId="urn:microsoft.com/office/officeart/2005/8/layout/hList1"/>
    <dgm:cxn modelId="{8A4B9DC5-3201-4B10-9E31-C434C5CBA56F}" type="presOf" srcId="{AA07B9A6-7A76-4F4D-B3F1-FD212BA6B81F}" destId="{669D4BB5-75F4-4054-8907-692BFA380FCC}" srcOrd="0" destOrd="3" presId="urn:microsoft.com/office/officeart/2005/8/layout/hList1"/>
    <dgm:cxn modelId="{9F7A5717-175C-4958-88FF-D2F918417F5A}" type="presOf" srcId="{BA6A6C3E-7F90-4BF3-AA75-6E291DA4DC8B}" destId="{29BE9F76-5DE4-4F81-9810-7CC3E78785AD}" srcOrd="0" destOrd="4" presId="urn:microsoft.com/office/officeart/2005/8/layout/hList1"/>
    <dgm:cxn modelId="{851894E4-4B65-42D0-94B4-A33079FBD427}" srcId="{98CABC5B-DE80-4F8A-A1EE-E00992710712}" destId="{DCEFC6E3-D3D0-4F1A-8918-1A4A0498CADC}" srcOrd="0" destOrd="0" parTransId="{8355FC65-6B60-4849-BE60-35EAD186DA76}" sibTransId="{1CD7C6CF-564F-46A2-A5F2-FC3E32410EA9}"/>
    <dgm:cxn modelId="{A7204520-4572-4D00-B299-99E21A7DA919}" type="presOf" srcId="{D2D7B333-5882-4DED-8851-AA214E3B7262}" destId="{936430A5-2930-48B5-A3E8-675446A6BF5B}" srcOrd="0" destOrd="1" presId="urn:microsoft.com/office/officeart/2005/8/layout/hList1"/>
    <dgm:cxn modelId="{1F8766D5-6D11-46DD-A773-8FA7A244F1A1}" type="presOf" srcId="{76012114-D1F3-49AF-9E05-A90271C0C77A}" destId="{936430A5-2930-48B5-A3E8-675446A6BF5B}" srcOrd="0" destOrd="4" presId="urn:microsoft.com/office/officeart/2005/8/layout/hList1"/>
    <dgm:cxn modelId="{AF34A746-5571-4108-8934-3665C4881690}" type="presOf" srcId="{C9F0E755-DDC4-4B54-846C-2EF3A599A477}" destId="{29BE9F76-5DE4-4F81-9810-7CC3E78785AD}" srcOrd="0" destOrd="2" presId="urn:microsoft.com/office/officeart/2005/8/layout/hList1"/>
    <dgm:cxn modelId="{DC2307A2-5BF3-418D-8E1C-5BC4BEDD0063}" srcId="{71FD5047-9DD3-4BC9-9EF6-DF7CC823B4EC}" destId="{1070FA8D-D0EE-49FD-8DF0-5C83603002BC}" srcOrd="3" destOrd="0" parTransId="{79438A43-7FF1-4963-997A-7DA6E36BE204}" sibTransId="{13EF8421-7251-44C2-83BA-1AD017C616B3}"/>
    <dgm:cxn modelId="{9D2E856A-C001-4F28-B266-E72051C9FA82}" type="presOf" srcId="{BAF30DC7-2333-4FA2-8976-71F4135483AA}" destId="{29BE9F76-5DE4-4F81-9810-7CC3E78785AD}" srcOrd="0" destOrd="0" presId="urn:microsoft.com/office/officeart/2005/8/layout/hList1"/>
    <dgm:cxn modelId="{208E485D-5AE7-461E-B090-4D5E126D65DB}" srcId="{71FD5047-9DD3-4BC9-9EF6-DF7CC823B4EC}" destId="{E2F2706E-0176-4271-9FD1-14FB4B31C57F}" srcOrd="5" destOrd="0" parTransId="{437CC4FD-4AFF-4494-B582-F16FFC400A74}" sibTransId="{E76491B3-B330-4166-B9D4-DCFD88CE77DA}"/>
    <dgm:cxn modelId="{E6C42862-85B5-4E9D-AB67-10C8373A2E3D}" srcId="{8A63474C-D106-467F-8B00-97D3EB62BAF4}" destId="{39FE0DF5-0BC4-4185-9E9C-412B01EEDE38}" srcOrd="0" destOrd="0" parTransId="{D15DC4B9-258D-449B-929D-E4F63E991AB7}" sibTransId="{E635CA2A-D5F3-44E2-8DC0-25B6EECDF571}"/>
    <dgm:cxn modelId="{699C35D9-D291-495A-BE1B-CEDB54B765D0}" type="presOf" srcId="{E2F2706E-0176-4271-9FD1-14FB4B31C57F}" destId="{29BE9F76-5DE4-4F81-9810-7CC3E78785AD}" srcOrd="0" destOrd="5" presId="urn:microsoft.com/office/officeart/2005/8/layout/hList1"/>
    <dgm:cxn modelId="{A04A67FB-67B6-4FAC-8645-F558F08167D2}" type="presOf" srcId="{F811886D-C618-47A6-B2EB-CD47C2E8370A}" destId="{936430A5-2930-48B5-A3E8-675446A6BF5B}" srcOrd="0" destOrd="3" presId="urn:microsoft.com/office/officeart/2005/8/layout/hList1"/>
    <dgm:cxn modelId="{E207C572-AB27-413E-BB24-99233DC7ED1D}" type="presOf" srcId="{1070FA8D-D0EE-49FD-8DF0-5C83603002BC}" destId="{29BE9F76-5DE4-4F81-9810-7CC3E78785AD}" srcOrd="0" destOrd="3" presId="urn:microsoft.com/office/officeart/2005/8/layout/hList1"/>
    <dgm:cxn modelId="{77AD715A-AD02-478B-80BD-2996F0F82310}" type="presOf" srcId="{43471603-E831-4BEE-A02F-E591AAB852B1}" destId="{29BE9F76-5DE4-4F81-9810-7CC3E78785AD}" srcOrd="0" destOrd="1" presId="urn:microsoft.com/office/officeart/2005/8/layout/hList1"/>
    <dgm:cxn modelId="{91157CDC-921A-498B-832E-F981E5F6AD08}" srcId="{8A63474C-D106-467F-8B00-97D3EB62BAF4}" destId="{F811886D-C618-47A6-B2EB-CD47C2E8370A}" srcOrd="3" destOrd="0" parTransId="{DE693353-C31B-4493-AF65-26DE34CB29AB}" sibTransId="{AF1740A6-F818-4CB3-99D0-F42B745E7FD5}"/>
    <dgm:cxn modelId="{792E74B4-3104-4259-8F13-5663A2E51F02}" type="presOf" srcId="{DCEFC6E3-D3D0-4F1A-8918-1A4A0498CADC}" destId="{669D4BB5-75F4-4054-8907-692BFA380FCC}" srcOrd="0" destOrd="0" presId="urn:microsoft.com/office/officeart/2005/8/layout/hList1"/>
    <dgm:cxn modelId="{1AF9DF56-3896-46C0-9251-DB9304484340}" srcId="{8A63474C-D106-467F-8B00-97D3EB62BAF4}" destId="{D2D7B333-5882-4DED-8851-AA214E3B7262}" srcOrd="1" destOrd="0" parTransId="{E59218ED-B9FD-41A5-BE68-3F2D9EE16F14}" sibTransId="{87A1F43C-58A1-4CF8-897E-E62224371504}"/>
    <dgm:cxn modelId="{F337B7D4-EC91-4D56-B698-46448B736E2D}" srcId="{71FD5047-9DD3-4BC9-9EF6-DF7CC823B4EC}" destId="{BAF30DC7-2333-4FA2-8976-71F4135483AA}" srcOrd="0" destOrd="0" parTransId="{81EC9047-6510-4C8B-B67B-416C784C544A}" sibTransId="{4087B9E6-5642-4DE7-B2FD-C6F2887B29FF}"/>
    <dgm:cxn modelId="{1D4656EF-FAE9-4310-8159-B25F47371502}" type="presParOf" srcId="{1207D6C4-2391-4253-BC38-E5A742D48913}" destId="{ECB50B14-0B8E-456B-B756-ACD072011E70}" srcOrd="0" destOrd="0" presId="urn:microsoft.com/office/officeart/2005/8/layout/hList1"/>
    <dgm:cxn modelId="{0C1E2D89-9657-42D4-9106-C9EE9B23975F}" type="presParOf" srcId="{ECB50B14-0B8E-456B-B756-ACD072011E70}" destId="{5EEF3A16-E7EE-42A9-B98B-56FDB33708B7}" srcOrd="0" destOrd="0" presId="urn:microsoft.com/office/officeart/2005/8/layout/hList1"/>
    <dgm:cxn modelId="{A96DCBAE-B9A0-4575-A1E2-FC421AEE3BE3}" type="presParOf" srcId="{ECB50B14-0B8E-456B-B756-ACD072011E70}" destId="{936430A5-2930-48B5-A3E8-675446A6BF5B}" srcOrd="1" destOrd="0" presId="urn:microsoft.com/office/officeart/2005/8/layout/hList1"/>
    <dgm:cxn modelId="{3D0C0AD8-BF08-4EF3-B4E9-CFD6B28D64E6}" type="presParOf" srcId="{1207D6C4-2391-4253-BC38-E5A742D48913}" destId="{0EB1B621-A58B-47F8-9421-D5ED114287DF}" srcOrd="1" destOrd="0" presId="urn:microsoft.com/office/officeart/2005/8/layout/hList1"/>
    <dgm:cxn modelId="{1D4F4CA2-8581-45B7-8A9F-D7589FF17DDB}" type="presParOf" srcId="{1207D6C4-2391-4253-BC38-E5A742D48913}" destId="{01C997C5-4357-4490-898F-326652F72983}" srcOrd="2" destOrd="0" presId="urn:microsoft.com/office/officeart/2005/8/layout/hList1"/>
    <dgm:cxn modelId="{272017EA-8623-4C44-9F12-7B8BD2E21108}" type="presParOf" srcId="{01C997C5-4357-4490-898F-326652F72983}" destId="{CBFFE47A-9827-486A-BA79-02733F59B753}" srcOrd="0" destOrd="0" presId="urn:microsoft.com/office/officeart/2005/8/layout/hList1"/>
    <dgm:cxn modelId="{5CAA9763-CDEC-441E-8B53-5A9DF409C82B}" type="presParOf" srcId="{01C997C5-4357-4490-898F-326652F72983}" destId="{669D4BB5-75F4-4054-8907-692BFA380FCC}" srcOrd="1" destOrd="0" presId="urn:microsoft.com/office/officeart/2005/8/layout/hList1"/>
    <dgm:cxn modelId="{F602BF32-C14B-4675-BE2C-B5A3945A2566}" type="presParOf" srcId="{1207D6C4-2391-4253-BC38-E5A742D48913}" destId="{7F46AA52-1EC3-4F8F-8278-05C11E68B1FC}" srcOrd="3" destOrd="0" presId="urn:microsoft.com/office/officeart/2005/8/layout/hList1"/>
    <dgm:cxn modelId="{3D9C1F34-EAF6-445B-A952-9A7FDAB7D5D3}" type="presParOf" srcId="{1207D6C4-2391-4253-BC38-E5A742D48913}" destId="{577506AD-067F-4BE9-9EB7-F034AE4C82E8}" srcOrd="4" destOrd="0" presId="urn:microsoft.com/office/officeart/2005/8/layout/hList1"/>
    <dgm:cxn modelId="{452A442D-5691-4CB8-9C24-E5834F05BE77}" type="presParOf" srcId="{577506AD-067F-4BE9-9EB7-F034AE4C82E8}" destId="{641FFF67-1BA7-479D-9BEF-56C2F33833C7}" srcOrd="0" destOrd="0" presId="urn:microsoft.com/office/officeart/2005/8/layout/hList1"/>
    <dgm:cxn modelId="{35C2C861-0A25-48B9-8BAA-CCC84A03A9E0}" type="presParOf" srcId="{577506AD-067F-4BE9-9EB7-F034AE4C82E8}" destId="{29BE9F76-5DE4-4F81-9810-7CC3E78785A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F3A16-E7EE-42A9-B98B-56FDB33708B7}">
      <dsp:nvSpPr>
        <dsp:cNvPr id="0" name=""/>
        <dsp:cNvSpPr/>
      </dsp:nvSpPr>
      <dsp:spPr>
        <a:xfrm>
          <a:off x="2571" y="347373"/>
          <a:ext cx="2507456" cy="968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初回共通</a:t>
          </a:r>
          <a:endParaRPr kumimoji="1" lang="en-US" altLang="ja-JP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（６０分）</a:t>
          </a:r>
          <a:endParaRPr kumimoji="1" lang="ja-JP" altLang="en-US" sz="2200" kern="1200" dirty="0"/>
        </a:p>
      </dsp:txBody>
      <dsp:txXfrm>
        <a:off x="2571" y="347373"/>
        <a:ext cx="2507456" cy="968352"/>
      </dsp:txXfrm>
    </dsp:sp>
    <dsp:sp modelId="{936430A5-2930-48B5-A3E8-675446A6BF5B}">
      <dsp:nvSpPr>
        <dsp:cNvPr id="0" name=""/>
        <dsp:cNvSpPr/>
      </dsp:nvSpPr>
      <dsp:spPr>
        <a:xfrm>
          <a:off x="2571" y="1315726"/>
          <a:ext cx="2507456" cy="28628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問診票記入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問診カウンセリング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検査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鍼灸治療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効果確認</a:t>
          </a:r>
          <a:endParaRPr kumimoji="1" lang="ja-JP" altLang="en-US" sz="2200" kern="1200" dirty="0"/>
        </a:p>
      </dsp:txBody>
      <dsp:txXfrm>
        <a:off x="2571" y="1315726"/>
        <a:ext cx="2507456" cy="2862863"/>
      </dsp:txXfrm>
    </dsp:sp>
    <dsp:sp modelId="{CBFFE47A-9827-486A-BA79-02733F59B753}">
      <dsp:nvSpPr>
        <dsp:cNvPr id="0" name=""/>
        <dsp:cNvSpPr/>
      </dsp:nvSpPr>
      <dsp:spPr>
        <a:xfrm>
          <a:off x="2861071" y="347373"/>
          <a:ext cx="2507456" cy="968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レギュラー</a:t>
          </a:r>
          <a:endParaRPr kumimoji="1" lang="en-US" altLang="ja-JP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（５０分）</a:t>
          </a:r>
          <a:endParaRPr kumimoji="1" lang="ja-JP" altLang="en-US" sz="2200" kern="1200" dirty="0"/>
        </a:p>
      </dsp:txBody>
      <dsp:txXfrm>
        <a:off x="2861071" y="347373"/>
        <a:ext cx="2507456" cy="968352"/>
      </dsp:txXfrm>
    </dsp:sp>
    <dsp:sp modelId="{669D4BB5-75F4-4054-8907-692BFA380FCC}">
      <dsp:nvSpPr>
        <dsp:cNvPr id="0" name=""/>
        <dsp:cNvSpPr/>
      </dsp:nvSpPr>
      <dsp:spPr>
        <a:xfrm>
          <a:off x="2861071" y="1315726"/>
          <a:ext cx="2507456" cy="28628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２回目以降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経過確認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鍼灸治療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効果確認</a:t>
          </a:r>
          <a:endParaRPr kumimoji="1" lang="ja-JP" altLang="en-US" sz="2200" kern="1200" dirty="0"/>
        </a:p>
      </dsp:txBody>
      <dsp:txXfrm>
        <a:off x="2861071" y="1315726"/>
        <a:ext cx="2507456" cy="2862863"/>
      </dsp:txXfrm>
    </dsp:sp>
    <dsp:sp modelId="{641FFF67-1BA7-479D-9BEF-56C2F33833C7}">
      <dsp:nvSpPr>
        <dsp:cNvPr id="0" name=""/>
        <dsp:cNvSpPr/>
      </dsp:nvSpPr>
      <dsp:spPr>
        <a:xfrm>
          <a:off x="5719571" y="347373"/>
          <a:ext cx="2507456" cy="968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ロング</a:t>
          </a:r>
          <a:endParaRPr kumimoji="1" lang="en-US" altLang="ja-JP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（９０分）</a:t>
          </a:r>
          <a:endParaRPr kumimoji="1" lang="ja-JP" altLang="en-US" sz="2200" kern="1200" dirty="0"/>
        </a:p>
      </dsp:txBody>
      <dsp:txXfrm>
        <a:off x="5719571" y="347373"/>
        <a:ext cx="2507456" cy="968352"/>
      </dsp:txXfrm>
    </dsp:sp>
    <dsp:sp modelId="{29BE9F76-5DE4-4F81-9810-7CC3E78785AD}">
      <dsp:nvSpPr>
        <dsp:cNvPr id="0" name=""/>
        <dsp:cNvSpPr/>
      </dsp:nvSpPr>
      <dsp:spPr>
        <a:xfrm>
          <a:off x="5719571" y="1315726"/>
          <a:ext cx="2507456" cy="28628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２回目以降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経過観察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問診カウンセリング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検査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鍼灸治療</a:t>
          </a:r>
          <a:endParaRPr kumimoji="1" lang="ja-JP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 smtClean="0"/>
            <a:t>効果確認</a:t>
          </a:r>
          <a:endParaRPr kumimoji="1" lang="ja-JP" altLang="en-US" sz="2200" kern="1200" dirty="0"/>
        </a:p>
      </dsp:txBody>
      <dsp:txXfrm>
        <a:off x="5719571" y="1315726"/>
        <a:ext cx="2507456" cy="2862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06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99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64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40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6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8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28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16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94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D8C0-0D80-407F-B129-E5D1E8EF59D5}" type="datetimeFigureOut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F7FA4-16F4-4E1A-97A4-41F7E86FD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86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u="sng" dirty="0" smtClean="0"/>
              <a:t>料金プラン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1874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774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43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料金プラン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hashimoto</dc:creator>
  <cp:lastModifiedBy>hashimoto</cp:lastModifiedBy>
  <cp:revision>3</cp:revision>
  <dcterms:created xsi:type="dcterms:W3CDTF">2016-06-27T13:36:49Z</dcterms:created>
  <dcterms:modified xsi:type="dcterms:W3CDTF">2016-06-27T13:49:42Z</dcterms:modified>
</cp:coreProperties>
</file>